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Algerian" panose="04020705040A02060702" pitchFamily="8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ld Standard TT" panose="020B0604020202020204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w/KEd2rqZ/F2c5XbWFEEztsUl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Carneiro" userId="bf69d0e9f3399d6e" providerId="LiveId" clId="{D162167B-3690-41BC-9D39-5330C7FA0DB2}"/>
    <pc:docChg chg="custSel modSld">
      <pc:chgData name="Suzanne Carneiro" userId="bf69d0e9f3399d6e" providerId="LiveId" clId="{D162167B-3690-41BC-9D39-5330C7FA0DB2}" dt="2021-06-22T21:08:49.151" v="317" actId="20577"/>
      <pc:docMkLst>
        <pc:docMk/>
      </pc:docMkLst>
      <pc:sldChg chg="modSp mod">
        <pc:chgData name="Suzanne Carneiro" userId="bf69d0e9f3399d6e" providerId="LiveId" clId="{D162167B-3690-41BC-9D39-5330C7FA0DB2}" dt="2021-06-22T21:05:25.232" v="194" actId="20577"/>
        <pc:sldMkLst>
          <pc:docMk/>
          <pc:sldMk cId="0" sldId="256"/>
        </pc:sldMkLst>
        <pc:spChg chg="mod">
          <ac:chgData name="Suzanne Carneiro" userId="bf69d0e9f3399d6e" providerId="LiveId" clId="{D162167B-3690-41BC-9D39-5330C7FA0DB2}" dt="2021-06-22T21:05:25.232" v="194" actId="20577"/>
          <ac:spMkLst>
            <pc:docMk/>
            <pc:sldMk cId="0" sldId="256"/>
            <ac:spMk id="85" creationId="{00000000-0000-0000-0000-000000000000}"/>
          </ac:spMkLst>
        </pc:spChg>
      </pc:sldChg>
      <pc:sldChg chg="modSp mod">
        <pc:chgData name="Suzanne Carneiro" userId="bf69d0e9f3399d6e" providerId="LiveId" clId="{D162167B-3690-41BC-9D39-5330C7FA0DB2}" dt="2021-06-22T21:04:10.396" v="140" actId="20577"/>
        <pc:sldMkLst>
          <pc:docMk/>
          <pc:sldMk cId="0" sldId="257"/>
        </pc:sldMkLst>
        <pc:spChg chg="mod">
          <ac:chgData name="Suzanne Carneiro" userId="bf69d0e9f3399d6e" providerId="LiveId" clId="{D162167B-3690-41BC-9D39-5330C7FA0DB2}" dt="2021-06-22T21:04:10.396" v="140" actId="20577"/>
          <ac:spMkLst>
            <pc:docMk/>
            <pc:sldMk cId="0" sldId="257"/>
            <ac:spMk id="90" creationId="{00000000-0000-0000-0000-000000000000}"/>
          </ac:spMkLst>
        </pc:spChg>
      </pc:sldChg>
      <pc:sldChg chg="modSp mod">
        <pc:chgData name="Suzanne Carneiro" userId="bf69d0e9f3399d6e" providerId="LiveId" clId="{D162167B-3690-41BC-9D39-5330C7FA0DB2}" dt="2021-06-22T21:04:53.510" v="183" actId="20577"/>
        <pc:sldMkLst>
          <pc:docMk/>
          <pc:sldMk cId="0" sldId="258"/>
        </pc:sldMkLst>
        <pc:spChg chg="mod">
          <ac:chgData name="Suzanne Carneiro" userId="bf69d0e9f3399d6e" providerId="LiveId" clId="{D162167B-3690-41BC-9D39-5330C7FA0DB2}" dt="2021-06-22T21:04:53.510" v="183" actId="20577"/>
          <ac:spMkLst>
            <pc:docMk/>
            <pc:sldMk cId="0" sldId="258"/>
            <ac:spMk id="96" creationId="{00000000-0000-0000-0000-000000000000}"/>
          </ac:spMkLst>
        </pc:spChg>
      </pc:sldChg>
      <pc:sldChg chg="modSp mod">
        <pc:chgData name="Suzanne Carneiro" userId="bf69d0e9f3399d6e" providerId="LiveId" clId="{D162167B-3690-41BC-9D39-5330C7FA0DB2}" dt="2021-06-22T21:05:59.972" v="210" actId="20577"/>
        <pc:sldMkLst>
          <pc:docMk/>
          <pc:sldMk cId="0" sldId="259"/>
        </pc:sldMkLst>
        <pc:spChg chg="mod">
          <ac:chgData name="Suzanne Carneiro" userId="bf69d0e9f3399d6e" providerId="LiveId" clId="{D162167B-3690-41BC-9D39-5330C7FA0DB2}" dt="2021-06-22T21:05:59.972" v="210" actId="20577"/>
          <ac:spMkLst>
            <pc:docMk/>
            <pc:sldMk cId="0" sldId="259"/>
            <ac:spMk id="102" creationId="{00000000-0000-0000-0000-000000000000}"/>
          </ac:spMkLst>
        </pc:spChg>
      </pc:sldChg>
      <pc:sldChg chg="modSp mod">
        <pc:chgData name="Suzanne Carneiro" userId="bf69d0e9f3399d6e" providerId="LiveId" clId="{D162167B-3690-41BC-9D39-5330C7FA0DB2}" dt="2021-06-22T21:06:41.342" v="223" actId="6549"/>
        <pc:sldMkLst>
          <pc:docMk/>
          <pc:sldMk cId="0" sldId="260"/>
        </pc:sldMkLst>
        <pc:spChg chg="mod">
          <ac:chgData name="Suzanne Carneiro" userId="bf69d0e9f3399d6e" providerId="LiveId" clId="{D162167B-3690-41BC-9D39-5330C7FA0DB2}" dt="2021-06-22T21:06:41.342" v="223" actId="6549"/>
          <ac:spMkLst>
            <pc:docMk/>
            <pc:sldMk cId="0" sldId="260"/>
            <ac:spMk id="108" creationId="{00000000-0000-0000-0000-000000000000}"/>
          </ac:spMkLst>
        </pc:spChg>
        <pc:spChg chg="mod">
          <ac:chgData name="Suzanne Carneiro" userId="bf69d0e9f3399d6e" providerId="LiveId" clId="{D162167B-3690-41BC-9D39-5330C7FA0DB2}" dt="2021-06-22T21:01:49.608" v="56" actId="20577"/>
          <ac:spMkLst>
            <pc:docMk/>
            <pc:sldMk cId="0" sldId="260"/>
            <ac:spMk id="109" creationId="{00000000-0000-0000-0000-000000000000}"/>
          </ac:spMkLst>
        </pc:spChg>
      </pc:sldChg>
      <pc:sldChg chg="modSp mod">
        <pc:chgData name="Suzanne Carneiro" userId="bf69d0e9f3399d6e" providerId="LiveId" clId="{D162167B-3690-41BC-9D39-5330C7FA0DB2}" dt="2021-06-22T21:07:46.585" v="262" actId="20577"/>
        <pc:sldMkLst>
          <pc:docMk/>
          <pc:sldMk cId="0" sldId="261"/>
        </pc:sldMkLst>
        <pc:spChg chg="mod">
          <ac:chgData name="Suzanne Carneiro" userId="bf69d0e9f3399d6e" providerId="LiveId" clId="{D162167B-3690-41BC-9D39-5330C7FA0DB2}" dt="2021-06-22T21:07:46.585" v="262" actId="20577"/>
          <ac:spMkLst>
            <pc:docMk/>
            <pc:sldMk cId="0" sldId="261"/>
            <ac:spMk id="114" creationId="{00000000-0000-0000-0000-000000000000}"/>
          </ac:spMkLst>
        </pc:spChg>
      </pc:sldChg>
      <pc:sldChg chg="modSp mod">
        <pc:chgData name="Suzanne Carneiro" userId="bf69d0e9f3399d6e" providerId="LiveId" clId="{D162167B-3690-41BC-9D39-5330C7FA0DB2}" dt="2021-06-22T21:08:49.151" v="317" actId="20577"/>
        <pc:sldMkLst>
          <pc:docMk/>
          <pc:sldMk cId="0" sldId="262"/>
        </pc:sldMkLst>
        <pc:spChg chg="mod">
          <ac:chgData name="Suzanne Carneiro" userId="bf69d0e9f3399d6e" providerId="LiveId" clId="{D162167B-3690-41BC-9D39-5330C7FA0DB2}" dt="2021-06-22T21:08:49.151" v="317" actId="20577"/>
          <ac:spMkLst>
            <pc:docMk/>
            <pc:sldMk cId="0" sldId="262"/>
            <ac:spMk id="12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521109" y="163718"/>
            <a:ext cx="1114978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lgerian"/>
              <a:buNone/>
            </a:pPr>
            <a:r>
              <a:rPr lang="en-IN" b="1">
                <a:solidFill>
                  <a:srgbClr val="FFC000"/>
                </a:solidFill>
                <a:latin typeface="Algerian"/>
                <a:ea typeface="Algerian"/>
                <a:cs typeface="Algerian"/>
                <a:sym typeface="Algerian"/>
              </a:rPr>
              <a:t>CHOISISSEZ  LA BONNE RÉPONSE</a:t>
            </a:r>
            <a:br>
              <a:rPr lang="en-IN"/>
            </a:b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3999" y="2045264"/>
            <a:ext cx="9144000" cy="452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8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IN" sz="2800" dirty="0">
                <a:latin typeface="Algerian"/>
                <a:ea typeface="Algerian"/>
                <a:cs typeface="Algerian"/>
                <a:sym typeface="Algerian"/>
              </a:rPr>
              <a:t> </a:t>
            </a:r>
            <a:endParaRPr sz="28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r>
              <a:rPr lang="en-IN" sz="14105" dirty="0">
                <a:latin typeface="Algerian"/>
                <a:ea typeface="Algerian"/>
                <a:cs typeface="Algerian"/>
                <a:sym typeface="Algerian"/>
              </a:rPr>
              <a:t>LA FRANCE  EST  </a:t>
            </a:r>
            <a:r>
              <a:rPr lang="en-IN" sz="14105" dirty="0" err="1">
                <a:latin typeface="Algerian"/>
                <a:ea typeface="Algerian"/>
                <a:cs typeface="Algerian"/>
                <a:sym typeface="Algerian"/>
              </a:rPr>
              <a:t>PRèS</a:t>
            </a:r>
            <a:r>
              <a:rPr lang="en-IN" sz="14105" dirty="0">
                <a:latin typeface="Algerian"/>
                <a:ea typeface="Algerian"/>
                <a:cs typeface="Algerian"/>
                <a:sym typeface="Algerian"/>
              </a:rPr>
              <a:t>  DE  QUEL  PAYS ?</a:t>
            </a:r>
            <a:endParaRPr sz="14105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8000"/>
              <a:buNone/>
            </a:pPr>
            <a:endParaRPr sz="100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r>
              <a:rPr lang="en-IN" sz="14200" dirty="0">
                <a:latin typeface="Algerian"/>
                <a:ea typeface="Algerian"/>
                <a:cs typeface="Algerian"/>
                <a:sym typeface="Algerian"/>
              </a:rPr>
              <a:t>A)INDE</a:t>
            </a:r>
            <a:endParaRPr sz="142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 sz="142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 sz="142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r>
              <a:rPr lang="en-IN" sz="14200" dirty="0">
                <a:latin typeface="Algerian"/>
                <a:ea typeface="Algerian"/>
                <a:cs typeface="Algerian"/>
                <a:sym typeface="Algerian"/>
              </a:rPr>
              <a:t> B)TURQUE</a:t>
            </a:r>
            <a:endParaRPr sz="142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 sz="142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endParaRPr sz="142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</a:pPr>
            <a:r>
              <a:rPr lang="en-IN" sz="14200" dirty="0">
                <a:latin typeface="Algerian"/>
                <a:ea typeface="Algerian"/>
                <a:cs typeface="Algerian"/>
                <a:sym typeface="Algerian"/>
              </a:rPr>
              <a:t>  C)ANGLETERRE</a:t>
            </a:r>
            <a:endParaRPr sz="142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35000"/>
              <a:buNone/>
            </a:pPr>
            <a:endParaRPr sz="80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35000"/>
              <a:buNone/>
            </a:pPr>
            <a:endParaRPr sz="80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36842"/>
              <a:buNone/>
            </a:pPr>
            <a:endParaRPr sz="7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35000"/>
              <a:buNone/>
            </a:pPr>
            <a:endParaRPr sz="80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35000"/>
              <a:buNone/>
            </a:pPr>
            <a:endParaRPr sz="80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35000"/>
              <a:buNone/>
            </a:pPr>
            <a:r>
              <a:rPr lang="en-IN" sz="8000" dirty="0">
                <a:latin typeface="Algerian"/>
                <a:ea typeface="Algerian"/>
                <a:cs typeface="Algerian"/>
                <a:sym typeface="Algerian"/>
              </a:rPr>
              <a:t>C)LES</a:t>
            </a:r>
            <a:endParaRPr sz="76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31578"/>
              <a:buNone/>
            </a:pPr>
            <a:endParaRPr sz="76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gerian"/>
              <a:buNone/>
            </a:pPr>
            <a:r>
              <a:rPr lang="en-IN" sz="3300" dirty="0">
                <a:latin typeface="Old Standard TT"/>
                <a:ea typeface="Old Standard TT"/>
                <a:cs typeface="Old Standard TT"/>
                <a:sym typeface="Old Standard TT"/>
              </a:rPr>
              <a:t>THE EIFFEL TOWER  EN FRANÇAIS ?</a:t>
            </a:r>
            <a:endParaRPr sz="4900"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A) LA TOUR EIFFEL</a:t>
            </a:r>
            <a:endParaRPr sz="340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B) LE  TOUR EIFFEL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C) LES TOUR EIFFEL</a:t>
            </a:r>
            <a:endParaRPr sz="3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gerian"/>
              <a:buNone/>
            </a:pPr>
            <a:r>
              <a:rPr lang="en-IN" sz="3400" dirty="0">
                <a:latin typeface="Algerian"/>
                <a:ea typeface="Algerian"/>
                <a:cs typeface="Algerian"/>
                <a:sym typeface="Algerian"/>
              </a:rPr>
              <a:t>LE VIN C’EST QUEL LIEU ?</a:t>
            </a:r>
            <a:endParaRPr sz="5600" dirty="0"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A)LILLE</a:t>
            </a: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B)PARIS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C)BORDEAUX</a:t>
            </a:r>
            <a:endParaRPr sz="3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gerian"/>
              <a:buNone/>
            </a:pPr>
            <a:r>
              <a:rPr lang="en-IN" sz="3400" dirty="0">
                <a:latin typeface="Algerian"/>
                <a:ea typeface="Algerian"/>
                <a:cs typeface="Algerian"/>
                <a:sym typeface="Algerian"/>
              </a:rPr>
              <a:t>CHEESE  EN FRANÇAIS ?</a:t>
            </a:r>
            <a:endParaRPr sz="5000" dirty="0"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A)FORMAGE</a:t>
            </a: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B)FROMAGE</a:t>
            </a: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C)PROMAGE</a:t>
            </a:r>
            <a:endParaRPr sz="3400"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gerian"/>
              <a:buNone/>
            </a:pPr>
            <a:r>
              <a:rPr lang="en-IN" sz="3400" dirty="0">
                <a:latin typeface="Algerian"/>
                <a:ea typeface="Algerian"/>
                <a:cs typeface="Algerian"/>
                <a:sym typeface="Algerian"/>
              </a:rPr>
              <a:t> MONT ST. MICHEL, C’EST OÙ ? </a:t>
            </a:r>
            <a:endParaRPr sz="5000" dirty="0"/>
          </a:p>
        </p:txBody>
      </p:sp>
      <p:sp>
        <p:nvSpPr>
          <p:cNvPr id="109" name="Google Shape;10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300" dirty="0">
                <a:latin typeface="Algerian"/>
                <a:ea typeface="Algerian"/>
                <a:cs typeface="Algerian"/>
                <a:sym typeface="Algerian"/>
              </a:rPr>
              <a:t>A)NORMANDIE</a:t>
            </a: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3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300" dirty="0">
                <a:latin typeface="Algerian"/>
                <a:ea typeface="Algerian"/>
                <a:cs typeface="Algerian"/>
                <a:sym typeface="Algerian"/>
              </a:rPr>
              <a:t>B)ROUEN</a:t>
            </a: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300" dirty="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300" dirty="0">
                <a:latin typeface="Algerian"/>
                <a:ea typeface="Algerian"/>
                <a:cs typeface="Algerian"/>
                <a:sym typeface="Algerian"/>
              </a:rPr>
              <a:t>C)PARIS</a:t>
            </a:r>
            <a:endParaRPr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gerian"/>
              <a:buNone/>
            </a:pPr>
            <a:r>
              <a:rPr lang="en-IN" sz="3300" dirty="0">
                <a:latin typeface="Algerian"/>
                <a:ea typeface="Algerian"/>
                <a:cs typeface="Algerian"/>
                <a:sym typeface="Algerian"/>
              </a:rPr>
              <a:t>QUELLES  SONT LES MONTAGNES EN FRANCE  ?</a:t>
            </a:r>
            <a:endParaRPr sz="4900" dirty="0"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300">
                <a:latin typeface="Algerian"/>
                <a:ea typeface="Algerian"/>
                <a:cs typeface="Algerian"/>
                <a:sym typeface="Algerian"/>
              </a:rPr>
              <a:t>A)HIMALAYAS</a:t>
            </a: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3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300">
                <a:latin typeface="Algerian"/>
                <a:ea typeface="Algerian"/>
                <a:cs typeface="Algerian"/>
                <a:sym typeface="Algerian"/>
              </a:rPr>
              <a:t>B)ANDES</a:t>
            </a:r>
            <a:endParaRPr sz="3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3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300">
                <a:latin typeface="Algerian"/>
                <a:ea typeface="Algerian"/>
                <a:cs typeface="Algerian"/>
                <a:sym typeface="Algerian"/>
              </a:rPr>
              <a:t>C)PYRENEES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gerian"/>
              <a:buNone/>
            </a:pPr>
            <a:r>
              <a:rPr lang="en-IN" sz="3300">
                <a:latin typeface="Algerian"/>
                <a:ea typeface="Algerian"/>
                <a:cs typeface="Algerian"/>
                <a:sym typeface="Algerian"/>
              </a:rPr>
              <a:t>QUEL  EST  LE  MOT  POUR  FLIGHT  EN  </a:t>
            </a:r>
            <a:r>
              <a:rPr lang="en-IN" sz="3300" dirty="0" err="1">
                <a:latin typeface="Algerian"/>
                <a:ea typeface="Algerian"/>
                <a:cs typeface="Algerian"/>
                <a:sym typeface="Algerian"/>
              </a:rPr>
              <a:t>FRANçAIS</a:t>
            </a:r>
            <a:r>
              <a:rPr lang="en-IN" sz="3300" dirty="0">
                <a:latin typeface="Algerian"/>
                <a:ea typeface="Algerian"/>
                <a:cs typeface="Algerian"/>
                <a:sym typeface="Algerian"/>
              </a:rPr>
              <a:t> ?</a:t>
            </a:r>
            <a:endParaRPr sz="4900" dirty="0"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A)AVION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B)AVON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3400">
              <a:latin typeface="Algerian"/>
              <a:ea typeface="Algerian"/>
              <a:cs typeface="Algerian"/>
              <a:sym typeface="Algeri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IN" sz="3400">
                <a:latin typeface="Algerian"/>
                <a:ea typeface="Algerian"/>
                <a:cs typeface="Algerian"/>
                <a:sym typeface="Algerian"/>
              </a:rPr>
              <a:t>C)AAVON</a:t>
            </a:r>
            <a:endParaRPr sz="3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Old Standard TT</vt:lpstr>
      <vt:lpstr>Office Theme</vt:lpstr>
      <vt:lpstr>CHOISISSEZ  LA BONNE RÉPONSE </vt:lpstr>
      <vt:lpstr>THE EIFFEL TOWER  EN FRANÇAIS ?</vt:lpstr>
      <vt:lpstr>LE VIN C’EST QUEL LIEU ?</vt:lpstr>
      <vt:lpstr>CHEESE  EN FRANÇAIS ?</vt:lpstr>
      <vt:lpstr> MONT ST. MICHEL, C’EST OÙ ? </vt:lpstr>
      <vt:lpstr>QUELLES  SONT LES MONTAGNES EN FRANCE  ?</vt:lpstr>
      <vt:lpstr>QUEL  EST  LE  MOT  POUR  FLIGHT  EN  FRANçAIS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CHOISISSEZ  LA BONNE RÉPONSE </dc:title>
  <dc:creator>Suzanne Carneiro</dc:creator>
  <cp:lastModifiedBy>Suzanne Carneiro</cp:lastModifiedBy>
  <cp:revision>1</cp:revision>
  <dcterms:created xsi:type="dcterms:W3CDTF">2021-06-09T13:25:01Z</dcterms:created>
  <dcterms:modified xsi:type="dcterms:W3CDTF">2021-06-22T21:08:56Z</dcterms:modified>
</cp:coreProperties>
</file>